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58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ython.org/downloads/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hyperlink" Target="https://www.kaggle.com/learn/pytho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11" Type="http://schemas.openxmlformats.org/officeDocument/2006/relationships/hyperlink" Target="https://pandas.pydata.org/docs/" TargetMode="External"/><Relationship Id="rId5" Type="http://schemas.openxmlformats.org/officeDocument/2006/relationships/image" Target="../media/image25.png"/><Relationship Id="rId10" Type="http://schemas.openxmlformats.org/officeDocument/2006/relationships/hyperlink" Target="https://numpy.org/doc/stable/user/quickstart.html" TargetMode="External"/><Relationship Id="rId4" Type="http://schemas.openxmlformats.org/officeDocument/2006/relationships/image" Target="../media/image24.png"/><Relationship Id="rId9" Type="http://schemas.openxmlformats.org/officeDocument/2006/relationships/hyperlink" Target="https://jupyter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6083" y="1710111"/>
            <a:ext cx="4484318" cy="59283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3708" y="753351"/>
            <a:ext cx="13602984" cy="737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600" dirty="0">
                <a:solidFill>
                  <a:srgbClr val="201B18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Instalación de Jupyter Notebook y Paqueterías Base para Ciencia de Datos</a:t>
            </a:r>
            <a:endParaRPr lang="en-US" sz="360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610330"/>
            <a:ext cx="8776096" cy="1872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Bienvenidos a esta guía completa sobre cómo configurar el entorno perfecto para iniciarse en la ciencia de datos. En esta presentación, aprenderemos paso a paso cómo instalar Jupyter Notebook y las principales librerías que necesitarás para análisis de datos, visualización y modelado en Python.</a:t>
            </a:r>
            <a:endParaRPr lang="en-US" sz="240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058912"/>
            <a:ext cx="8776095" cy="820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Seguiremos un proceso estructurado que te permitirá tener tu entorno listo para comenzar a trabajar en proyectos de ciencia de datos de manera eficiente y organizada.</a:t>
            </a:r>
            <a:endParaRPr lang="en-US" dirty="0">
              <a:latin typeface="+mj-lt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93790" y="687324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482" y="0"/>
            <a:ext cx="5093918" cy="76408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5450"/>
            <a:ext cx="509206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201B18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¡Listos para Comenzar!</a:t>
            </a:r>
            <a:endParaRPr lang="en-US" sz="355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034921"/>
            <a:ext cx="3642122" cy="598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54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540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1437561" y="2860501"/>
            <a:ext cx="23544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Entorno Configurado</a:t>
            </a:r>
            <a:endParaRPr lang="en-US" sz="200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3252812"/>
            <a:ext cx="364212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Python y Jupyter listos para usar</a:t>
            </a:r>
            <a:endParaRPr lang="en-US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4708088" y="2034921"/>
            <a:ext cx="3642122" cy="598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54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7</a:t>
            </a:r>
            <a:endParaRPr lang="en-US" sz="5400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5394960" y="286050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Librerías Esenciales</a:t>
            </a:r>
            <a:endParaRPr lang="en-US" sz="200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4708088" y="3252812"/>
            <a:ext cx="364212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Todas las herramientas necesarias instaladas</a:t>
            </a:r>
            <a:endParaRPr lang="en-US" dirty="0"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750939" y="3993231"/>
            <a:ext cx="3642122" cy="598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54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∞</a:t>
            </a:r>
            <a:endParaRPr lang="en-US" sz="5400" dirty="0">
              <a:latin typeface="+mj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437811" y="464415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Posibilidades</a:t>
            </a:r>
            <a:endParaRPr lang="en-US" sz="2000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750939" y="5036463"/>
            <a:ext cx="364212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Proyectos de ciencia de datos que puedes crear</a:t>
            </a:r>
            <a:endParaRPr lang="en-US" dirty="0">
              <a:latin typeface="+mj-l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93790" y="6307812"/>
            <a:ext cx="7774857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Ahora estás listo para sumergirte en el fascinante mundo del análisis de datos y el aprendizaje automático. ¡El viaje apenas comienza! 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75989"/>
            <a:ext cx="4809994" cy="72149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83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Objetivo</a:t>
            </a:r>
            <a:endParaRPr lang="en-US" sz="4450" dirty="0">
              <a:latin typeface="+mj-l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1767245"/>
            <a:ext cx="3664863" cy="3484364"/>
          </a:xfrm>
          <a:prstGeom prst="roundRect">
            <a:avLst>
              <a:gd name="adj" fmla="val 976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1994059"/>
            <a:ext cx="29654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Instalación Completa</a:t>
            </a:r>
            <a:endParaRPr lang="en-US" sz="280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07004" y="2484477"/>
            <a:ext cx="321123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Aprenderás a instalar correctamente Jupyter Notebook en tu sistema operativo, configurando todos los componentes necesarios para un funcionamiento óptimo.</a:t>
            </a:r>
            <a:endParaRPr lang="en-US" sz="2000" dirty="0">
              <a:latin typeface="+mj-lt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1867" y="1767245"/>
            <a:ext cx="3664863" cy="3484364"/>
          </a:xfrm>
          <a:prstGeom prst="roundRect">
            <a:avLst>
              <a:gd name="adj" fmla="val 976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1994059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Configuración de Librerías</a:t>
            </a:r>
            <a:endParaRPr lang="en-US" sz="280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98681" y="2838807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Conocerás las principales librerías para análisis de datos, visualización y modelado en Python, y cómo instalarlas correctamente en tu entorno.</a:t>
            </a:r>
            <a:endParaRPr lang="en-US" sz="2000" dirty="0">
              <a:latin typeface="+mj-lt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0190" y="5478423"/>
            <a:ext cx="7556540" cy="2212558"/>
          </a:xfrm>
          <a:prstGeom prst="roundRect">
            <a:avLst>
              <a:gd name="adj" fmla="val 1674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7052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Entorno de Trabajo</a:t>
            </a:r>
            <a:endParaRPr lang="en-US" sz="2800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07004" y="6195655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Configurarás un espacio de trabajo organizado y eficiente que te permitirá desarrollar proyectos de ciencia de datos sin conflictos entre dependencias.</a:t>
            </a:r>
            <a:endParaRPr lang="en-US" sz="2000" dirty="0"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288" y="0"/>
            <a:ext cx="5027112" cy="75406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6398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201B18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Preparar el Entorno de Trabajo</a:t>
            </a:r>
            <a:endParaRPr lang="en-US" sz="4200" dirty="0">
              <a:latin typeface="+mj-l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881068"/>
            <a:ext cx="161568" cy="1500188"/>
          </a:xfrm>
          <a:prstGeom prst="roundRect">
            <a:avLst>
              <a:gd name="adj" fmla="val 20006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1278493" y="188106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Verificar Python</a:t>
            </a:r>
            <a:endParaRPr lang="en-US" sz="280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1278493" y="2346841"/>
            <a:ext cx="7071717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Antes de instalar cualquier paquete, debemos asegurarnos de que tenemos Python instalado. Abre la terminal o símbolo del sistema y escribe: "python --version"</a:t>
            </a:r>
            <a:endParaRPr lang="en-US" sz="2000" dirty="0">
              <a:latin typeface="+mj-lt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66026" y="3755350"/>
            <a:ext cx="161568" cy="1500188"/>
          </a:xfrm>
          <a:prstGeom prst="roundRect">
            <a:avLst>
              <a:gd name="adj" fmla="val 20006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1550730" y="375535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Comprobar Versión</a:t>
            </a:r>
            <a:endParaRPr lang="en-US" sz="280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1550730" y="4221123"/>
            <a:ext cx="6748582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Si ves una versión de Python 3.10 o superior, está todo correcto. Esta versión es recomendada para compatibilidad con todas las librerías actuales.</a:t>
            </a:r>
            <a:endParaRPr lang="en-US" sz="2000" dirty="0">
              <a:latin typeface="+mj-lt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324781" y="5785724"/>
            <a:ext cx="161568" cy="1500188"/>
          </a:xfrm>
          <a:prstGeom prst="roundRect">
            <a:avLst>
              <a:gd name="adj" fmla="val 20006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1809484" y="5785724"/>
            <a:ext cx="304633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Instalar si es Necesario</a:t>
            </a:r>
            <a:endParaRPr lang="en-US" sz="2800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809484" y="6251496"/>
            <a:ext cx="6425327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Si no tienes Python instalado o tu versión es antigua, descárgalo desde python.org. Asegúrate de marcar la opción "Add Python to PATH" durante la instalación en Windows.</a:t>
            </a:r>
            <a:endParaRPr lang="en-US" sz="2000" dirty="0">
              <a:latin typeface="+mj-lt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0F35F7CB-FC6B-BF1D-62E3-F3E18C4DC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3288" y="2345350"/>
            <a:ext cx="5027112" cy="8859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988" y="0"/>
            <a:ext cx="5010411" cy="75156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4992"/>
            <a:ext cx="58487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201B18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Crear un Entorno Virtual</a:t>
            </a:r>
            <a:endParaRPr lang="en-US" sz="3750" dirty="0">
              <a:latin typeface="+mj-l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10603" y="1776651"/>
            <a:ext cx="22860" cy="5567958"/>
          </a:xfrm>
          <a:prstGeom prst="roundRect">
            <a:avLst>
              <a:gd name="adj" fmla="val 126512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1204615" y="2198846"/>
            <a:ext cx="578406" cy="22860"/>
          </a:xfrm>
          <a:prstGeom prst="roundRect">
            <a:avLst>
              <a:gd name="adj" fmla="val 126512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793730" y="1993463"/>
            <a:ext cx="433745" cy="433745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7" name="Text 4"/>
          <p:cNvSpPr/>
          <p:nvPr/>
        </p:nvSpPr>
        <p:spPr>
          <a:xfrm>
            <a:off x="865942" y="2029539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8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1974652" y="1969413"/>
            <a:ext cx="332636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¿Qué es un Entorno Virtual?</a:t>
            </a:r>
            <a:endParaRPr lang="en-US" sz="240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1974652" y="2386251"/>
            <a:ext cx="6375559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Un entorno virtual es un espacio aislado donde puedes instalar paquetes sin afectar el sistema principal. Esto evita conflictos entre diferentes proyectos que podrían requerir versiones distintas de las mismas librerías.</a:t>
            </a:r>
            <a:endParaRPr lang="en-US" dirty="0">
              <a:latin typeface="+mj-lt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192071" y="4276843"/>
            <a:ext cx="578406" cy="22860"/>
          </a:xfrm>
          <a:prstGeom prst="roundRect">
            <a:avLst>
              <a:gd name="adj" fmla="val 126512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781186" y="4071460"/>
            <a:ext cx="433745" cy="433745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12" name="Text 9"/>
          <p:cNvSpPr/>
          <p:nvPr/>
        </p:nvSpPr>
        <p:spPr>
          <a:xfrm>
            <a:off x="853398" y="4107536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8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800" dirty="0">
              <a:latin typeface="+mj-l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962108" y="404741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Crear el Entorno</a:t>
            </a:r>
            <a:endParaRPr lang="en-US" sz="2400" dirty="0">
              <a:latin typeface="+mj-l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962108" y="4464248"/>
            <a:ext cx="637555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En la terminal, navega a la carpeta donde quieres trabajar y ejecuta: "python -m venv ds_env" para crear un entorno virtual llamado ds_env.</a:t>
            </a:r>
            <a:endParaRPr lang="en-US" dirty="0">
              <a:latin typeface="+mj-lt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185565" y="6039326"/>
            <a:ext cx="578406" cy="22860"/>
          </a:xfrm>
          <a:prstGeom prst="roundRect">
            <a:avLst>
              <a:gd name="adj" fmla="val 126512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774680" y="5833943"/>
            <a:ext cx="433745" cy="433745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17" name="Text 14"/>
          <p:cNvSpPr/>
          <p:nvPr/>
        </p:nvSpPr>
        <p:spPr>
          <a:xfrm>
            <a:off x="846892" y="5870019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8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800" dirty="0">
              <a:latin typeface="+mj-lt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955602" y="580989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Activar el Entorno</a:t>
            </a:r>
            <a:endParaRPr lang="en-US" sz="2400" dirty="0">
              <a:latin typeface="+mj-lt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955602" y="6226731"/>
            <a:ext cx="6375559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En Windows usa "ds_env\Scripts\activate", en macOS/Linux usa "source ds_env/bin/activate". Si la activación fue exitosa, verás "(ds_env)" al inicio de la línea de comandos.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766417"/>
            <a:ext cx="13042821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Instalar Jupyter Notebook y Librerías Esenciales</a:t>
            </a:r>
            <a:endParaRPr lang="en-US" sz="4450" dirty="0">
              <a:latin typeface="+mj-lt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2008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4138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Jupyter</a:t>
            </a:r>
            <a:endParaRPr lang="en-US" sz="280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904289"/>
            <a:ext cx="30054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Herramienta interactiva para escribir y ejecutar código Python en el navegador, ideal para experimentación y documentación.</a:t>
            </a:r>
            <a:endParaRPr lang="en-US" sz="2000" dirty="0">
              <a:latin typeface="+mj-lt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62008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34138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Pandas y NumPy</a:t>
            </a:r>
            <a:endParaRPr lang="en-US" sz="2800" dirty="0">
              <a:latin typeface="+mj-lt"/>
            </a:endParaRPr>
          </a:p>
        </p:txBody>
      </p:sp>
      <p:sp>
        <p:nvSpPr>
          <p:cNvPr id="8" name="Text 4"/>
          <p:cNvSpPr/>
          <p:nvPr/>
        </p:nvSpPr>
        <p:spPr>
          <a:xfrm>
            <a:off x="4139446" y="3904289"/>
            <a:ext cx="30056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Pandas para análisis y manipulación de datos en estructuras tipo tabla. NumPy para operaciones matemáticas eficientes con arrays.</a:t>
            </a:r>
            <a:endParaRPr lang="en-US" sz="2000" dirty="0">
              <a:latin typeface="+mj-lt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62008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3413871"/>
            <a:ext cx="2936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Matplotlib y Seaborn</a:t>
            </a:r>
            <a:endParaRPr lang="en-US" sz="2800" dirty="0">
              <a:latin typeface="+mj-lt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485221" y="3904289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Matplotlib como librería básica de gráficos en 2D. Seaborn como extensión para visualizaciones estadísticas avanzadas.</a:t>
            </a:r>
            <a:endParaRPr lang="en-US" sz="2000" dirty="0">
              <a:latin typeface="+mj-lt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620081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34138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Scikit-learn</a:t>
            </a:r>
            <a:endParaRPr lang="en-US" sz="2800" dirty="0">
              <a:latin typeface="+mj-lt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0830997" y="3904289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Biblioteca fundamental para Machine Learning en Python, con algoritmos de clasificación, regresión, clustering y más.</a:t>
            </a:r>
            <a:endParaRPr lang="en-US" sz="2000" dirty="0">
              <a:latin typeface="+mj-lt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93790" y="67272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Para instalar todas estas librerías, ejecuta en la terminal: "pip install jupyter numpy pandas matplotlib seaborn scikit-learn scipy"</a:t>
            </a:r>
            <a:endParaRPr lang="en-US" sz="2000" dirty="0"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84504"/>
            <a:ext cx="4749036" cy="71235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926" y="611267"/>
            <a:ext cx="5649754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201B18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Probar la Instalación</a:t>
            </a:r>
            <a:endParaRPr lang="en-US" sz="4350" dirty="0">
              <a:latin typeface="+mj-lt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926" y="1637348"/>
            <a:ext cx="1109424" cy="19885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05130" y="1859161"/>
            <a:ext cx="341471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Iniciar Jupyter Notebook</a:t>
            </a:r>
            <a:endParaRPr lang="en-US" sz="2800" dirty="0">
              <a:latin typeface="+mj-lt"/>
            </a:endParaRPr>
          </a:p>
        </p:txBody>
      </p:sp>
      <p:sp>
        <p:nvSpPr>
          <p:cNvPr id="6" name="Text 2"/>
          <p:cNvSpPr/>
          <p:nvPr/>
        </p:nvSpPr>
        <p:spPr>
          <a:xfrm>
            <a:off x="7705130" y="2338983"/>
            <a:ext cx="6148745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En la terminal con el entorno virtual activado, ejecuta el comando "jupyter notebook". Esto abrirá automáticamente una nueva pestaña en tu navegador web predeterminado.</a:t>
            </a:r>
            <a:endParaRPr lang="en-US" sz="2000" dirty="0">
              <a:latin typeface="+mj-lt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926" y="3625929"/>
            <a:ext cx="1109424" cy="19885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05130" y="3847743"/>
            <a:ext cx="34792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Crear un Nuevo Notebook</a:t>
            </a:r>
            <a:endParaRPr lang="en-US" sz="2800" dirty="0">
              <a:latin typeface="+mj-lt"/>
            </a:endParaRPr>
          </a:p>
        </p:txBody>
      </p:sp>
      <p:sp>
        <p:nvSpPr>
          <p:cNvPr id="9" name="Text 4"/>
          <p:cNvSpPr/>
          <p:nvPr/>
        </p:nvSpPr>
        <p:spPr>
          <a:xfrm>
            <a:off x="7705130" y="4327565"/>
            <a:ext cx="6148745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En la interfaz de Jupyter, crea un nuevo notebook de Python haciendo clic en "New" y seleccionando "Python 3" (o la versión que corresponda).</a:t>
            </a:r>
            <a:endParaRPr lang="en-US" sz="2000" dirty="0">
              <a:latin typeface="+mj-lt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2926" y="5614511"/>
            <a:ext cx="1109424" cy="20038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05130" y="5836325"/>
            <a:ext cx="289440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Verificar las Librerías</a:t>
            </a:r>
            <a:endParaRPr lang="en-US" sz="2800" dirty="0">
              <a:latin typeface="+mj-lt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705130" y="6316147"/>
            <a:ext cx="6148745" cy="1080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Escribe y ejecuta código para importar todas las librerías instaladas: numpy, pandas, matplotlib, seaborn y sklearn. Si no hay errores, ¡la instalación ha sido exitosa! </a:t>
            </a:r>
            <a:endParaRPr lang="en-US" sz="2000" dirty="0">
              <a:latin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109716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Ejecutar Jupyter Notebook en el Futuro</a:t>
            </a:r>
            <a:endParaRPr lang="en-US" sz="445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1857256" y="2495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8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Abrir Terminal</a:t>
            </a:r>
            <a:endParaRPr lang="en-US" sz="2800" dirty="0">
              <a:latin typeface="+mj-lt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98620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Abre la terminal o símbolo del sistema en tu ordenador.</a:t>
            </a:r>
            <a:endParaRPr lang="en-US" sz="2000" dirty="0">
              <a:latin typeface="+mj-lt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268605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2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3200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9937790" y="2246233"/>
            <a:ext cx="32642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Activar Entorno Virtual</a:t>
            </a:r>
            <a:endParaRPr lang="en-US" sz="2800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9937790" y="273665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En Windows: "ds_env\Scripts\activate"</a:t>
            </a:r>
            <a:endParaRPr lang="en-US" sz="200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9937790" y="3235643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En macOS/Linux: "source ds_env/bin/activate"</a:t>
            </a:r>
            <a:endParaRPr lang="en-US" sz="2000" dirty="0">
              <a:latin typeface="+mj-lt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452604" y="307455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2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3200" dirty="0">
              <a:latin typeface="+mj-lt"/>
            </a:endParaRPr>
          </a:p>
        </p:txBody>
      </p:sp>
      <p:sp>
        <p:nvSpPr>
          <p:cNvPr id="12" name="Text 8"/>
          <p:cNvSpPr/>
          <p:nvPr/>
        </p:nvSpPr>
        <p:spPr>
          <a:xfrm>
            <a:off x="9937790" y="4948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Iniciar Jupyter</a:t>
            </a:r>
            <a:endParaRPr lang="en-US" sz="2800" dirty="0">
              <a:latin typeface="+mj-lt"/>
            </a:endParaRPr>
          </a:p>
        </p:txBody>
      </p:sp>
      <p:sp>
        <p:nvSpPr>
          <p:cNvPr id="13" name="Text 9"/>
          <p:cNvSpPr/>
          <p:nvPr/>
        </p:nvSpPr>
        <p:spPr>
          <a:xfrm>
            <a:off x="9937790" y="543877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Ejecuta "jupyter notebook" o "jupyter lab" si instalaste JupyterLab.</a:t>
            </a:r>
            <a:endParaRPr lang="en-US" sz="2000" dirty="0">
              <a:latin typeface="+mj-lt"/>
            </a:endParaRPr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064103" y="5300424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2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3200" dirty="0">
              <a:latin typeface="+mj-lt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1668304" y="4948357"/>
            <a:ext cx="30241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8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Trabajar en Proyectos</a:t>
            </a:r>
            <a:endParaRPr lang="en-US" sz="2800" dirty="0">
              <a:latin typeface="+mj-lt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93790" y="543877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Desarrolla tus análisis y proyectos de ciencia de datos.</a:t>
            </a:r>
            <a:endParaRPr lang="en-US" sz="2000" dirty="0">
              <a:latin typeface="+mj-lt"/>
            </a:endParaRPr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838230" y="4911923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2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4</a:t>
            </a:r>
            <a:endParaRPr lang="en-US" sz="3200" dirty="0">
              <a:latin typeface="+mj-lt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Para usar JupyterLab (una versión mejorada con más funcionalidades), primero instálalo con: "pip install jupyterlab" y luego ejecútalo con: "jupyter lab"</a:t>
            </a:r>
            <a:endParaRPr lang="en-US" sz="2000" dirty="0"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45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Conclusión</a:t>
            </a:r>
            <a:endParaRPr lang="en-US" sz="4450" dirty="0">
              <a:latin typeface="+mj-lt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006917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6229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32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320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5357217" y="22337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Entorno Completo</a:t>
            </a:r>
            <a:endParaRPr lang="en-US" sz="280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5357217" y="2724150"/>
            <a:ext cx="38334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Tienes todo listo para ciencia de datos</a:t>
            </a:r>
            <a:endParaRPr lang="en-US" sz="2000" dirty="0">
              <a:latin typeface="+mj-lt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187077" y="3326963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370540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382464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32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3200" dirty="0">
              <a:latin typeface="+mj-lt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433304" y="3597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Organización</a:t>
            </a:r>
            <a:endParaRPr lang="en-US" sz="2800" dirty="0">
              <a:latin typeface="+mj-lt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433304" y="4087773"/>
            <a:ext cx="40506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Entornos virtuales para evitar conflictos</a:t>
            </a:r>
            <a:endParaRPr lang="en-US" sz="2000" dirty="0">
              <a:latin typeface="+mj-lt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6263164" y="4690586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734163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18826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32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3200" dirty="0">
              <a:latin typeface="+mj-lt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7509272" y="49609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504C49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Flexibilidad</a:t>
            </a:r>
            <a:endParaRPr lang="en-US" sz="2800" dirty="0">
              <a:latin typeface="+mj-lt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509272" y="5451396"/>
            <a:ext cx="4227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Amplía con más paquetes según necesites</a:t>
            </a:r>
            <a:endParaRPr lang="en-US" sz="2000" dirty="0">
              <a:latin typeface="+mj-lt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93790" y="629626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Ahora tienes Jupyter Notebook instalado con todas las herramientas necesarias para Ciencia de Datos. Los entornos virtuales te permiten trabajar de manera organizada y sin conflictos entre librerías. A medida que avances en tus proyectos, podrás ampliar tu conjunto de herramientas instalando más paquetes según sea necesario.</a:t>
            </a:r>
            <a:endParaRPr lang="en-US" sz="2000" dirty="0">
              <a:latin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9513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201B18"/>
                </a:solidFill>
                <a:latin typeface="+mj-lt"/>
                <a:ea typeface="Platypi Medium" pitchFamily="34" charset="-122"/>
                <a:cs typeface="Platypi Medium" pitchFamily="34" charset="-120"/>
              </a:rPr>
              <a:t>Material Extra</a:t>
            </a:r>
            <a:endParaRPr lang="en-US" sz="4000" dirty="0">
              <a:latin typeface="+mj-lt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2047875"/>
            <a:ext cx="2474833" cy="247483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478" y="2047875"/>
            <a:ext cx="2474952" cy="247495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664" y="2047875"/>
            <a:ext cx="2474952" cy="247495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851" y="2047875"/>
            <a:ext cx="2474952" cy="247495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4038" y="2047875"/>
            <a:ext cx="2474952" cy="2474952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793790" y="4884539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Si deseas profundizar en tus conocimientos, te recomendamos estos recursos adicionales:</a:t>
            </a:r>
            <a:endParaRPr lang="en-US" sz="2000" dirty="0">
              <a:latin typeface="+mj-lt"/>
            </a:endParaRPr>
          </a:p>
        </p:txBody>
      </p:sp>
      <p:sp>
        <p:nvSpPr>
          <p:cNvPr id="9" name="Text 2"/>
          <p:cNvSpPr/>
          <p:nvPr/>
        </p:nvSpPr>
        <p:spPr>
          <a:xfrm>
            <a:off x="793790" y="5440799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Descarga de Python: </a:t>
            </a: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  <a:hlinkClick r:id="rId8"/>
              </a:rPr>
              <a:t>https://www.python.org/</a:t>
            </a:r>
            <a:r>
              <a:rPr lang="en-US" sz="200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  <a:hlinkClick r:id="rId8"/>
              </a:rPr>
              <a:t>downloads/</a:t>
            </a:r>
            <a:endParaRPr lang="en-US" sz="2000" dirty="0">
              <a:solidFill>
                <a:srgbClr val="504C49"/>
              </a:solidFill>
              <a:latin typeface="+mj-lt"/>
              <a:ea typeface="Source Serif Pro" pitchFamily="34" charset="-122"/>
              <a:cs typeface="Source Serif Pro" pitchFamily="34" charset="-120"/>
            </a:endParaRPr>
          </a:p>
          <a:p>
            <a:pPr marL="342900" indent="-342900">
              <a:lnSpc>
                <a:spcPts val="2550"/>
              </a:lnSpc>
              <a:buSzPct val="100000"/>
              <a:buChar char="•"/>
            </a:pPr>
            <a:endParaRPr lang="en-US" sz="2000" dirty="0">
              <a:latin typeface="+mj-lt"/>
            </a:endParaRPr>
          </a:p>
        </p:txBody>
      </p:sp>
      <p:sp>
        <p:nvSpPr>
          <p:cNvPr id="10" name="Text 3"/>
          <p:cNvSpPr/>
          <p:nvPr/>
        </p:nvSpPr>
        <p:spPr>
          <a:xfrm>
            <a:off x="793790" y="5838944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Documentación de Jupyter: </a:t>
            </a: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  <a:hlinkClick r:id="rId9"/>
              </a:rPr>
              <a:t>https://jupyter.org/</a:t>
            </a:r>
            <a:endParaRPr lang="en-US" sz="2000" dirty="0">
              <a:solidFill>
                <a:srgbClr val="504C49"/>
              </a:solidFill>
              <a:latin typeface="+mj-lt"/>
              <a:ea typeface="Source Serif Pro" pitchFamily="34" charset="-122"/>
              <a:cs typeface="Source Serif Pro" pitchFamily="34" charset="-120"/>
            </a:endParaRPr>
          </a:p>
          <a:p>
            <a:pPr marL="342900" indent="-342900">
              <a:lnSpc>
                <a:spcPts val="2550"/>
              </a:lnSpc>
              <a:buSzPct val="100000"/>
              <a:buChar char="•"/>
            </a:pPr>
            <a:endParaRPr lang="en-US" sz="2000" dirty="0">
              <a:latin typeface="+mj-lt"/>
            </a:endParaRPr>
          </a:p>
        </p:txBody>
      </p:sp>
      <p:sp>
        <p:nvSpPr>
          <p:cNvPr id="11" name="Text 4"/>
          <p:cNvSpPr/>
          <p:nvPr/>
        </p:nvSpPr>
        <p:spPr>
          <a:xfrm>
            <a:off x="793790" y="6237089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Tutorial de NumPy: </a:t>
            </a: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  <a:hlinkClick r:id="rId10"/>
              </a:rPr>
              <a:t>https://numpy.org/doc/stable/user/quickstart.html</a:t>
            </a:r>
            <a:endParaRPr lang="en-US" sz="2000" dirty="0">
              <a:solidFill>
                <a:srgbClr val="504C49"/>
              </a:solidFill>
              <a:latin typeface="+mj-lt"/>
              <a:ea typeface="Source Serif Pro" pitchFamily="34" charset="-122"/>
              <a:cs typeface="Source Serif Pro" pitchFamily="34" charset="-120"/>
            </a:endParaRPr>
          </a:p>
          <a:p>
            <a:pPr marL="342900" indent="-342900">
              <a:lnSpc>
                <a:spcPts val="2550"/>
              </a:lnSpc>
              <a:buSzPct val="100000"/>
              <a:buChar char="•"/>
            </a:pPr>
            <a:endParaRPr lang="en-US" sz="2000" dirty="0">
              <a:latin typeface="+mj-lt"/>
            </a:endParaRPr>
          </a:p>
        </p:txBody>
      </p:sp>
      <p:sp>
        <p:nvSpPr>
          <p:cNvPr id="12" name="Text 5"/>
          <p:cNvSpPr/>
          <p:nvPr/>
        </p:nvSpPr>
        <p:spPr>
          <a:xfrm>
            <a:off x="793790" y="6635234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Documentación de Pandas: </a:t>
            </a: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  <a:hlinkClick r:id="rId11"/>
              </a:rPr>
              <a:t>https://pandas.pydata.org/docs/</a:t>
            </a:r>
            <a:endParaRPr lang="en-US" sz="2000" dirty="0">
              <a:solidFill>
                <a:srgbClr val="504C49"/>
              </a:solidFill>
              <a:latin typeface="+mj-lt"/>
              <a:ea typeface="Source Serif Pro" pitchFamily="34" charset="-122"/>
              <a:cs typeface="Source Serif Pro" pitchFamily="34" charset="-120"/>
            </a:endParaRPr>
          </a:p>
          <a:p>
            <a:pPr marL="342900" indent="-342900">
              <a:lnSpc>
                <a:spcPts val="2550"/>
              </a:lnSpc>
              <a:buSzPct val="100000"/>
              <a:buChar char="•"/>
            </a:pPr>
            <a:endParaRPr lang="en-US" sz="2000" dirty="0">
              <a:latin typeface="+mj-lt"/>
            </a:endParaRPr>
          </a:p>
        </p:txBody>
      </p:sp>
      <p:sp>
        <p:nvSpPr>
          <p:cNvPr id="13" name="Text 6"/>
          <p:cNvSpPr/>
          <p:nvPr/>
        </p:nvSpPr>
        <p:spPr>
          <a:xfrm>
            <a:off x="793790" y="7033379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</a:rPr>
              <a:t>Curso de Ciencia de Datos con Python (Kaggle): </a:t>
            </a:r>
            <a:r>
              <a:rPr lang="en-US" sz="2000" dirty="0">
                <a:solidFill>
                  <a:srgbClr val="504C49"/>
                </a:solidFill>
                <a:latin typeface="+mj-lt"/>
                <a:ea typeface="Source Serif Pro" pitchFamily="34" charset="-122"/>
                <a:cs typeface="Source Serif Pro" pitchFamily="34" charset="-120"/>
                <a:hlinkClick r:id="rId12"/>
              </a:rPr>
              <a:t>https://www.kaggle.com/learn/python</a:t>
            </a:r>
            <a:endParaRPr lang="en-US" sz="2000" dirty="0">
              <a:solidFill>
                <a:srgbClr val="504C49"/>
              </a:solidFill>
              <a:latin typeface="+mj-lt"/>
              <a:ea typeface="Source Serif Pro" pitchFamily="34" charset="-122"/>
              <a:cs typeface="Source Serif Pro" pitchFamily="34" charset="-120"/>
            </a:endParaRPr>
          </a:p>
          <a:p>
            <a:pPr>
              <a:lnSpc>
                <a:spcPts val="2550"/>
              </a:lnSpc>
              <a:buSzPct val="100000"/>
            </a:pPr>
            <a:endParaRPr lang="en-US" sz="2000" dirty="0">
              <a:latin typeface="+mj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958</Words>
  <Application>Microsoft Office PowerPoint</Application>
  <PresentationFormat>Personalizado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2" baseType="lpstr"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Mauricio Rosales</cp:lastModifiedBy>
  <cp:revision>5</cp:revision>
  <dcterms:created xsi:type="dcterms:W3CDTF">2025-03-12T05:27:01Z</dcterms:created>
  <dcterms:modified xsi:type="dcterms:W3CDTF">2025-03-12T06:39:26Z</dcterms:modified>
</cp:coreProperties>
</file>